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00" d="100"/>
          <a:sy n="100" d="100"/>
        </p:scale>
        <p:origin x="-2700" y="-96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10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>
                    <a:latin typeface="Times New Roman" pitchFamily="18" charset="0"/>
                  </a:rPr>
                  <a:t>RELIA</a:t>
                </a:r>
                <a:r>
                  <a:rPr lang="de-DE" sz="1400" b="1" i="1" dirty="0">
                    <a:latin typeface="Times New Roman" pitchFamily="18" charset="0"/>
                  </a:rPr>
                  <a:t>Tech</a:t>
                </a:r>
                <a:r>
                  <a:rPr lang="de-DE" sz="1400" b="1" dirty="0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768480" y="908274"/>
            <a:ext cx="360707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human IL-3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#R20-059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060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1930539"/>
            <a:ext cx="3786187" cy="373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31</cp:revision>
  <dcterms:created xsi:type="dcterms:W3CDTF">2011-09-08T13:23:55Z</dcterms:created>
  <dcterms:modified xsi:type="dcterms:W3CDTF">2011-11-30T13:42:30Z</dcterms:modified>
</cp:coreProperties>
</file>